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63" r:id="rId10"/>
    <p:sldId id="270" r:id="rId11"/>
    <p:sldId id="271" r:id="rId12"/>
    <p:sldId id="265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D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2682240"/>
            <a:ext cx="9870096" cy="2995750"/>
          </a:xfrm>
        </p:spPr>
        <p:txBody>
          <a:bodyPr/>
          <a:lstStyle/>
          <a:p>
            <a:pPr algn="ctr"/>
            <a:r>
              <a:rPr lang="fr-FR" sz="4400" b="1" dirty="0"/>
              <a:t>Rues de Broussais / Dinan</a:t>
            </a:r>
            <a:br>
              <a:rPr lang="fr-FR" sz="4400" b="1" dirty="0"/>
            </a:br>
            <a:br>
              <a:rPr lang="fr-FR" sz="4400" b="1" dirty="0"/>
            </a:br>
            <a:r>
              <a:rPr lang="fr-FR" sz="4800" dirty="0"/>
              <a:t>Travaux de réseaux</a:t>
            </a:r>
            <a:br>
              <a:rPr lang="fr-FR" sz="4800" dirty="0"/>
            </a:br>
            <a:r>
              <a:rPr lang="fr-FR" sz="4800" dirty="0"/>
              <a:t>Eau potable et assainissement</a:t>
            </a:r>
            <a:br>
              <a:rPr lang="fr-FR" dirty="0"/>
            </a:br>
            <a:r>
              <a:rPr lang="fr-FR" sz="4800" dirty="0"/>
              <a:t>Phase 1</a:t>
            </a:r>
            <a:br>
              <a:rPr lang="fr-FR" dirty="0"/>
            </a:b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958148" y="5947955"/>
            <a:ext cx="44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Du 25 septembre au 1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174884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1685" y="1197093"/>
            <a:ext cx="5515812" cy="557801"/>
          </a:xfrm>
        </p:spPr>
        <p:txBody>
          <a:bodyPr/>
          <a:lstStyle/>
          <a:p>
            <a:r>
              <a:rPr lang="fr-FR" sz="2800" b="1" dirty="0"/>
              <a:t>Itinéraires camions de livraison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684824" y="2621436"/>
            <a:ext cx="5228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-Accès par la Porte Saint Vincent pour la zone Nord</a:t>
            </a:r>
          </a:p>
          <a:p>
            <a:pPr marL="342900" indent="-342900">
              <a:buFontTx/>
              <a:buChar char="-"/>
            </a:pPr>
            <a:endParaRPr lang="fr-FR" sz="20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fr-FR" sz="2000" b="1" dirty="0">
              <a:solidFill>
                <a:srgbClr val="FFC000"/>
              </a:solidFill>
            </a:endParaRPr>
          </a:p>
          <a:p>
            <a:r>
              <a:rPr lang="fr-FR" sz="2000" b="1" dirty="0">
                <a:solidFill>
                  <a:srgbClr val="FFC000"/>
                </a:solidFill>
              </a:rPr>
              <a:t>- Accès par la Porte Saint Louis pour la zone Sud</a:t>
            </a:r>
          </a:p>
          <a:p>
            <a:endParaRPr lang="fr-FR" dirty="0"/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7049940" y="1939012"/>
            <a:ext cx="4636338" cy="975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/>
              <a:t>Carrefour Pie qui boit ouvert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0" y="-870013"/>
            <a:ext cx="5611774" cy="79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0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1685" y="1197093"/>
            <a:ext cx="5507104" cy="557801"/>
          </a:xfrm>
        </p:spPr>
        <p:txBody>
          <a:bodyPr/>
          <a:lstStyle/>
          <a:p>
            <a:r>
              <a:rPr lang="fr-FR" sz="2800" b="1" dirty="0"/>
              <a:t>Itinéraires camions de livraison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684824" y="2621436"/>
            <a:ext cx="5228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-Accès par la Porte Saint Vincent pour la zone Nord</a:t>
            </a:r>
          </a:p>
          <a:p>
            <a:pPr marL="342900" indent="-342900">
              <a:buFontTx/>
              <a:buChar char="-"/>
            </a:pPr>
            <a:endParaRPr lang="fr-FR" sz="20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fr-FR" sz="2000" b="1" dirty="0">
              <a:solidFill>
                <a:srgbClr val="FFC000"/>
              </a:solidFill>
            </a:endParaRPr>
          </a:p>
          <a:p>
            <a:r>
              <a:rPr lang="fr-FR" sz="2000" b="1" dirty="0">
                <a:solidFill>
                  <a:srgbClr val="FFC000"/>
                </a:solidFill>
              </a:rPr>
              <a:t>- Accès par la Porte Saint Louis et la rue des Forgeurs pour la zone Sud</a:t>
            </a:r>
          </a:p>
          <a:p>
            <a:endParaRPr lang="fr-FR" dirty="0"/>
          </a:p>
        </p:txBody>
      </p:sp>
      <p:cxnSp>
        <p:nvCxnSpPr>
          <p:cNvPr id="58" name="Connecteur droit 57"/>
          <p:cNvCxnSpPr/>
          <p:nvPr/>
        </p:nvCxnSpPr>
        <p:spPr>
          <a:xfrm flipH="1" flipV="1">
            <a:off x="8949344" y="329254"/>
            <a:ext cx="586798" cy="1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re 1"/>
          <p:cNvSpPr txBox="1">
            <a:spLocks/>
          </p:cNvSpPr>
          <p:nvPr/>
        </p:nvSpPr>
        <p:spPr>
          <a:xfrm>
            <a:off x="7049940" y="1939012"/>
            <a:ext cx="4636338" cy="975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/>
              <a:t>Carrefour Pie qui boit fermé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7" y="-583800"/>
            <a:ext cx="5494800" cy="77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7975" y="1904439"/>
            <a:ext cx="4856878" cy="492723"/>
          </a:xfrm>
        </p:spPr>
        <p:txBody>
          <a:bodyPr/>
          <a:lstStyle/>
          <a:p>
            <a:r>
              <a:rPr lang="fr-FR" sz="2800" dirty="0"/>
              <a:t>Panneaux </a:t>
            </a:r>
            <a:r>
              <a:rPr lang="fr-FR" sz="2400" dirty="0"/>
              <a:t>D’INFORMATION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81756" y="3134279"/>
            <a:ext cx="3729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-Porte Saint-Vincent</a:t>
            </a:r>
          </a:p>
          <a:p>
            <a:endParaRPr lang="fr-FR" sz="2800" dirty="0"/>
          </a:p>
          <a:p>
            <a:r>
              <a:rPr lang="fr-FR" sz="2800" dirty="0"/>
              <a:t>-Porte Saint-Louis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77999" y="1036894"/>
            <a:ext cx="4798291" cy="5447645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Rues Broussais/ de Dinan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Travaux de réseaux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Eau potable et assainissement </a:t>
            </a:r>
            <a:br>
              <a:rPr lang="fr-FR" sz="2000" b="1" dirty="0">
                <a:solidFill>
                  <a:schemeClr val="bg1"/>
                </a:solidFill>
              </a:rPr>
            </a:br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fr-FR" sz="1600" dirty="0"/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Du 25 septembre au 1 décembre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Interruption des travaux du 21 octobre au 5 novembre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Merci de suivre les itinéraires conseillés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23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5429" y="714102"/>
            <a:ext cx="3648891" cy="975360"/>
          </a:xfrm>
        </p:spPr>
        <p:txBody>
          <a:bodyPr/>
          <a:lstStyle/>
          <a:p>
            <a:br>
              <a:rPr lang="fr-FR" sz="2800" dirty="0"/>
            </a:br>
            <a:r>
              <a:rPr lang="fr-FR" sz="2400" b="1" dirty="0"/>
              <a:t>Du 25 au 29 septembre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903" t="8718" r="29970" b="6771"/>
          <a:stretch/>
        </p:blipFill>
        <p:spPr>
          <a:xfrm>
            <a:off x="853440" y="300872"/>
            <a:ext cx="7071360" cy="62740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4056" y="1780895"/>
            <a:ext cx="3729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-Pose de la conduite d’eau rue Broussais</a:t>
            </a:r>
          </a:p>
          <a:p>
            <a:endParaRPr lang="fr-FR" dirty="0"/>
          </a:p>
          <a:p>
            <a:r>
              <a:rPr lang="fr-FR" dirty="0"/>
              <a:t>-Réalisation des branchements d’assainissement rue Sainte-Catherine</a:t>
            </a:r>
          </a:p>
          <a:p>
            <a:endParaRPr lang="fr-FR" dirty="0"/>
          </a:p>
          <a:p>
            <a:r>
              <a:rPr lang="fr-FR" dirty="0"/>
              <a:t>-Reprise des grilles d’eaux pluviales dans les regards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4056" y="4901706"/>
            <a:ext cx="372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Travaux en route barrée</a:t>
            </a:r>
          </a:p>
          <a:p>
            <a:r>
              <a:rPr lang="fr-FR" sz="2000" dirty="0"/>
              <a:t>Déviation</a:t>
            </a:r>
          </a:p>
          <a:p>
            <a:r>
              <a:rPr lang="fr-FR" sz="2000" dirty="0"/>
              <a:t>Route barrée</a:t>
            </a: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4097867" y="1138518"/>
            <a:ext cx="420345" cy="160468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887694" y="1098102"/>
            <a:ext cx="420345" cy="160468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4312550" y="1098102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3889950" y="2702784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3889950" y="3540430"/>
            <a:ext cx="418089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 flipV="1">
            <a:off x="3889950" y="3337230"/>
            <a:ext cx="418089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308039" y="3377647"/>
            <a:ext cx="0" cy="16278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887694" y="3356529"/>
            <a:ext cx="0" cy="16278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H="1" flipV="1">
            <a:off x="3781278" y="895117"/>
            <a:ext cx="1147895" cy="1908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>
            <a:off x="9879875" y="5404062"/>
            <a:ext cx="511585" cy="54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3420279" y="914200"/>
            <a:ext cx="339042" cy="1788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 flipV="1">
            <a:off x="3456281" y="2726289"/>
            <a:ext cx="932839" cy="1575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 flipV="1">
            <a:off x="4807211" y="2845872"/>
            <a:ext cx="729185" cy="15203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H="1">
            <a:off x="4415381" y="2845872"/>
            <a:ext cx="383162" cy="380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H="1">
            <a:off x="4075853" y="4355265"/>
            <a:ext cx="1460543" cy="378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H="1" flipV="1">
            <a:off x="4063895" y="4734331"/>
            <a:ext cx="226015" cy="7666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H="1" flipV="1">
            <a:off x="4115379" y="5409537"/>
            <a:ext cx="174531" cy="775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flipH="1">
            <a:off x="4304632" y="5309301"/>
            <a:ext cx="79554" cy="18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320168" y="1066918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298200" y="1122838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10281454" y="5689173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0301340" y="5628586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849421" y="2793440"/>
            <a:ext cx="86659" cy="8847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3781277" y="3580846"/>
            <a:ext cx="62388" cy="103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3843665" y="3601964"/>
            <a:ext cx="85986" cy="856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4298200" y="2893401"/>
            <a:ext cx="85986" cy="623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4326732" y="2780320"/>
            <a:ext cx="62388" cy="103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954500" y="935318"/>
            <a:ext cx="67167" cy="1064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3947138" y="844427"/>
            <a:ext cx="98000" cy="69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115379" y="3310197"/>
            <a:ext cx="87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</a:rPr>
              <a:t>Rue Sainte- Catherine</a:t>
            </a:r>
          </a:p>
        </p:txBody>
      </p:sp>
      <p:cxnSp>
        <p:nvCxnSpPr>
          <p:cNvPr id="56" name="Connecteur droit 55"/>
          <p:cNvCxnSpPr/>
          <p:nvPr/>
        </p:nvCxnSpPr>
        <p:spPr>
          <a:xfrm>
            <a:off x="3983554" y="3366064"/>
            <a:ext cx="192176" cy="194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3955718" y="3412603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4964405" y="360811"/>
            <a:ext cx="571991" cy="72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2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5429" y="714102"/>
            <a:ext cx="3648891" cy="975360"/>
          </a:xfrm>
        </p:spPr>
        <p:txBody>
          <a:bodyPr/>
          <a:lstStyle/>
          <a:p>
            <a:br>
              <a:rPr lang="fr-FR" sz="2800" dirty="0"/>
            </a:br>
            <a:r>
              <a:rPr lang="fr-FR" sz="2400" b="1" dirty="0"/>
              <a:t>Du 2 au 4 octobre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903" t="8718" r="29970" b="6771"/>
          <a:stretch/>
        </p:blipFill>
        <p:spPr>
          <a:xfrm>
            <a:off x="841330" y="282943"/>
            <a:ext cx="7071360" cy="62740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17742" y="1616434"/>
            <a:ext cx="3729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-Pose de la ligne d’eau potable carrefour de la rue de la Pie qui Boit/Rue de Broussais</a:t>
            </a:r>
          </a:p>
          <a:p>
            <a:endParaRPr lang="fr-FR" dirty="0"/>
          </a:p>
          <a:p>
            <a:r>
              <a:rPr lang="fr-FR" dirty="0"/>
              <a:t>-Réalisation des branchements d’assainissement carrefour de la rue de la pie qui boit/rue André </a:t>
            </a:r>
            <a:r>
              <a:rPr lang="fr-FR" dirty="0" err="1"/>
              <a:t>Désilles</a:t>
            </a:r>
            <a:endParaRPr lang="fr-FR" dirty="0"/>
          </a:p>
          <a:p>
            <a:endParaRPr lang="fr-FR" dirty="0"/>
          </a:p>
          <a:p>
            <a:r>
              <a:rPr lang="fr-FR" dirty="0"/>
              <a:t>-Réalisation des branchements d’eau potable à suivre la pose de la conduite d’eau potable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57057" y="5366964"/>
            <a:ext cx="425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Travaux en route barrée</a:t>
            </a:r>
          </a:p>
          <a:p>
            <a:r>
              <a:rPr lang="fr-FR" dirty="0"/>
              <a:t>Déviation </a:t>
            </a:r>
          </a:p>
          <a:p>
            <a:r>
              <a:rPr lang="fr-FR" dirty="0"/>
              <a:t>Accès Place Brevet :</a:t>
            </a: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4121155" y="1138518"/>
            <a:ext cx="397058" cy="14791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915493" y="1098102"/>
            <a:ext cx="392547" cy="14791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4312550" y="1098102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3915493" y="2577252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4086068" y="2698150"/>
            <a:ext cx="51396" cy="306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3834285" y="2633996"/>
            <a:ext cx="51396" cy="306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834285" y="2940302"/>
            <a:ext cx="251783" cy="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892432" y="2628727"/>
            <a:ext cx="251783" cy="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3487041" y="829734"/>
            <a:ext cx="1406872" cy="2474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904565" y="714102"/>
            <a:ext cx="582475" cy="1156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2809123" y="497283"/>
            <a:ext cx="95442" cy="722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2904566" y="497284"/>
            <a:ext cx="95441" cy="94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9596451" y="5933789"/>
            <a:ext cx="586798" cy="1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4298200" y="1122838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320168" y="1066918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3573318" y="2652131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3563071" y="2708590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2904565" y="479837"/>
            <a:ext cx="0" cy="243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4915774" y="395930"/>
            <a:ext cx="573228" cy="6857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6364941" y="3953887"/>
            <a:ext cx="510331" cy="142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10739717" y="6172094"/>
            <a:ext cx="654424" cy="4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364941" y="3163906"/>
            <a:ext cx="0" cy="93296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5645973" y="3163906"/>
            <a:ext cx="71717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4441456" y="3163906"/>
            <a:ext cx="1204518" cy="55644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4307572" y="3442129"/>
            <a:ext cx="133884" cy="2782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3859984" y="3442129"/>
            <a:ext cx="43710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3859983" y="3442129"/>
            <a:ext cx="303222" cy="10519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3859983" y="3299904"/>
            <a:ext cx="290737" cy="1200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8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5429" y="714102"/>
            <a:ext cx="3648891" cy="975360"/>
          </a:xfrm>
        </p:spPr>
        <p:txBody>
          <a:bodyPr/>
          <a:lstStyle/>
          <a:p>
            <a:br>
              <a:rPr lang="fr-FR" sz="2800" dirty="0"/>
            </a:br>
            <a:r>
              <a:rPr lang="fr-FR" sz="2400" b="1" dirty="0"/>
              <a:t>Du 4 au 6 octobre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903" t="8718" r="29970" b="6771"/>
          <a:stretch/>
        </p:blipFill>
        <p:spPr>
          <a:xfrm>
            <a:off x="853440" y="318291"/>
            <a:ext cx="7071360" cy="62740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89036" y="1861562"/>
            <a:ext cx="3729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-Fin de la pose de la ligne d’eau potable Rue de Dinan</a:t>
            </a:r>
          </a:p>
          <a:p>
            <a:endParaRPr lang="fr-FR" dirty="0"/>
          </a:p>
          <a:p>
            <a:r>
              <a:rPr lang="fr-FR" dirty="0"/>
              <a:t>-Réalisation des branchements d’eau potable</a:t>
            </a:r>
            <a:br>
              <a:rPr lang="fr-FR" dirty="0"/>
            </a:b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4104911" y="1138518"/>
            <a:ext cx="413302" cy="157573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899249" y="1098102"/>
            <a:ext cx="408792" cy="157573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4312550" y="1098102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3727655" y="3575472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933317" y="2955659"/>
            <a:ext cx="112492" cy="66022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3727655" y="2955659"/>
            <a:ext cx="112492" cy="61981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3840147" y="2915243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3899249" y="2673837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320168" y="1066918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4298200" y="1122838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802688" y="2996075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32116" y="2935451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3800040" y="904556"/>
            <a:ext cx="998504" cy="178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412661" y="896935"/>
            <a:ext cx="387379" cy="17358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3412661" y="2657492"/>
            <a:ext cx="976459" cy="226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4415381" y="2845872"/>
            <a:ext cx="383162" cy="380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4807211" y="2845872"/>
            <a:ext cx="725666" cy="1536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954500" y="935318"/>
            <a:ext cx="67167" cy="1064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3947138" y="844427"/>
            <a:ext cx="98000" cy="69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4326732" y="2780320"/>
            <a:ext cx="62388" cy="103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4298200" y="2893401"/>
            <a:ext cx="85986" cy="623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4045139" y="4351941"/>
            <a:ext cx="1496406" cy="3855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4194093" y="4983439"/>
            <a:ext cx="118457" cy="1805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4053705" y="4738064"/>
            <a:ext cx="140388" cy="4259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4021667" y="5114174"/>
            <a:ext cx="151607" cy="498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3645363" y="3338788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3620920" y="3397416"/>
            <a:ext cx="226213" cy="78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2657761" y="3451603"/>
            <a:ext cx="833072" cy="247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 flipV="1">
            <a:off x="3300935" y="3320893"/>
            <a:ext cx="177929" cy="12386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3261945" y="3462657"/>
            <a:ext cx="223649" cy="15323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2647343" y="3437921"/>
            <a:ext cx="833072" cy="247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8147864" y="4067683"/>
            <a:ext cx="42523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Travaux en route barrée</a:t>
            </a:r>
          </a:p>
          <a:p>
            <a:r>
              <a:rPr lang="fr-FR" dirty="0"/>
              <a:t>Déviation </a:t>
            </a:r>
          </a:p>
          <a:p>
            <a:r>
              <a:rPr lang="fr-FR" dirty="0"/>
              <a:t>Rue St Sauveur à double sens</a:t>
            </a:r>
          </a:p>
          <a:p>
            <a:r>
              <a:rPr lang="fr-FR" i="1" dirty="0"/>
              <a:t>(suppression du stationnement dans la rue)</a:t>
            </a: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11568591" y="4821735"/>
            <a:ext cx="600774" cy="2873"/>
          </a:xfrm>
          <a:prstGeom prst="line">
            <a:avLst/>
          </a:prstGeom>
          <a:ln w="57150">
            <a:solidFill>
              <a:srgbClr val="3DD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 flipV="1">
            <a:off x="9466896" y="4544736"/>
            <a:ext cx="586798" cy="1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2657762" y="3285773"/>
            <a:ext cx="277334" cy="16583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 flipV="1">
            <a:off x="2647344" y="3490022"/>
            <a:ext cx="261083" cy="7860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2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ZoneTexte 56"/>
          <p:cNvSpPr txBox="1"/>
          <p:nvPr/>
        </p:nvSpPr>
        <p:spPr>
          <a:xfrm>
            <a:off x="8055429" y="4712452"/>
            <a:ext cx="4252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Travaux en route barrée</a:t>
            </a:r>
          </a:p>
          <a:p>
            <a:r>
              <a:rPr lang="fr-FR" dirty="0"/>
              <a:t>Déviation </a:t>
            </a:r>
          </a:p>
          <a:p>
            <a:r>
              <a:rPr lang="fr-FR" dirty="0"/>
              <a:t>Rue St Sauveur à double sens</a:t>
            </a:r>
          </a:p>
          <a:p>
            <a:r>
              <a:rPr lang="fr-FR" sz="1400" i="1" dirty="0"/>
              <a:t>(suppression du stationnement dans la rue)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5429" y="714102"/>
            <a:ext cx="3648891" cy="975360"/>
          </a:xfrm>
        </p:spPr>
        <p:txBody>
          <a:bodyPr/>
          <a:lstStyle/>
          <a:p>
            <a:br>
              <a:rPr lang="fr-FR" sz="2800" dirty="0"/>
            </a:br>
            <a:r>
              <a:rPr lang="fr-FR" sz="2400" b="1" dirty="0"/>
              <a:t>Du 9 au 13 octobre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903" t="8718" r="29970" b="6771"/>
          <a:stretch/>
        </p:blipFill>
        <p:spPr>
          <a:xfrm>
            <a:off x="853440" y="300872"/>
            <a:ext cx="7071360" cy="62740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065708" y="1926385"/>
            <a:ext cx="3729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-Remplacement du réseau d’assainissement rue Sainte-Catherine</a:t>
            </a:r>
          </a:p>
          <a:p>
            <a:endParaRPr lang="fr-FR" dirty="0"/>
          </a:p>
          <a:p>
            <a:r>
              <a:rPr lang="fr-FR" dirty="0"/>
              <a:t>-Réalisation des branchements d’eau potable</a:t>
            </a:r>
            <a:br>
              <a:rPr lang="fr-FR" dirty="0"/>
            </a:br>
            <a:endParaRPr lang="fr-FR" dirty="0"/>
          </a:p>
          <a:p>
            <a:r>
              <a:rPr lang="fr-FR" dirty="0"/>
              <a:t>-Chemisage des réseaux d’assainissement</a:t>
            </a: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4104911" y="1138518"/>
            <a:ext cx="413302" cy="157573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899249" y="1098102"/>
            <a:ext cx="408792" cy="157077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4312550" y="1098102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727655" y="3575472"/>
            <a:ext cx="6839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981055" y="2955659"/>
            <a:ext cx="88564" cy="37840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3727655" y="2935451"/>
            <a:ext cx="100870" cy="64002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3984366" y="3334066"/>
            <a:ext cx="427217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4389120" y="3379440"/>
            <a:ext cx="22463" cy="19603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3840147" y="2915243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3899249" y="2673837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298200" y="1122838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320168" y="1066918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832116" y="2935451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802688" y="2996075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3773640" y="904556"/>
            <a:ext cx="1024904" cy="178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3366796" y="914200"/>
            <a:ext cx="387379" cy="17358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3366796" y="2627367"/>
            <a:ext cx="1022324" cy="2565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4415381" y="2845872"/>
            <a:ext cx="383162" cy="380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4807211" y="2845872"/>
            <a:ext cx="714044" cy="1466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67155" y="4788631"/>
            <a:ext cx="130819" cy="572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045138" y="5275849"/>
            <a:ext cx="152836" cy="850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4237913" y="5190804"/>
            <a:ext cx="120013" cy="1700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4930890" y="4437142"/>
            <a:ext cx="49155" cy="10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4068283" y="4328924"/>
            <a:ext cx="1452972" cy="4674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930891" y="4545636"/>
            <a:ext cx="98309" cy="559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4326732" y="2780320"/>
            <a:ext cx="62388" cy="103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4298200" y="2893401"/>
            <a:ext cx="85986" cy="623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954500" y="935318"/>
            <a:ext cx="67167" cy="1064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3947138" y="844427"/>
            <a:ext cx="98000" cy="69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4237913" y="3445944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257798" y="3377868"/>
            <a:ext cx="200127" cy="238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2647343" y="3437921"/>
            <a:ext cx="833072" cy="247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3300935" y="3320893"/>
            <a:ext cx="177929" cy="12386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3261945" y="3462657"/>
            <a:ext cx="223649" cy="15323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9408724" y="5232802"/>
            <a:ext cx="586798" cy="1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11494638" y="5522259"/>
            <a:ext cx="600774" cy="2873"/>
          </a:xfrm>
          <a:prstGeom prst="line">
            <a:avLst/>
          </a:prstGeom>
          <a:ln w="57150">
            <a:solidFill>
              <a:srgbClr val="3DD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690314" y="3359539"/>
            <a:ext cx="200127" cy="238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3672067" y="3449061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2658732" y="3454674"/>
            <a:ext cx="211449" cy="1699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2669620" y="3255461"/>
            <a:ext cx="189517" cy="20661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6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0462" y="1189430"/>
            <a:ext cx="3648891" cy="975360"/>
          </a:xfrm>
        </p:spPr>
        <p:txBody>
          <a:bodyPr/>
          <a:lstStyle/>
          <a:p>
            <a:r>
              <a:rPr lang="fr-FR" sz="2400" b="1" dirty="0"/>
              <a:t>Du 16 au 20 octobre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903" t="8718" r="29970" b="6771"/>
          <a:stretch/>
        </p:blipFill>
        <p:spPr>
          <a:xfrm>
            <a:off x="853440" y="300872"/>
            <a:ext cx="7071360" cy="62740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29520" y="1760624"/>
            <a:ext cx="4161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-Réalisation des branchements d’eau potable</a:t>
            </a:r>
            <a:br>
              <a:rPr lang="fr-FR" dirty="0"/>
            </a:br>
            <a:endParaRPr lang="fr-FR" dirty="0"/>
          </a:p>
          <a:p>
            <a:r>
              <a:rPr lang="fr-FR" dirty="0"/>
              <a:t>-Remplacement des branchements d’assainissement sur les tronçons chemisés</a:t>
            </a: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4104911" y="1138518"/>
            <a:ext cx="413302" cy="157573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899249" y="1098102"/>
            <a:ext cx="408792" cy="157077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4312550" y="1098102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727655" y="3575472"/>
            <a:ext cx="6839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981055" y="2955659"/>
            <a:ext cx="88564" cy="37840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3727655" y="2935451"/>
            <a:ext cx="100870" cy="64002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3984366" y="3334066"/>
            <a:ext cx="427217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4389120" y="3379440"/>
            <a:ext cx="22463" cy="19603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3840147" y="2915243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3899249" y="2673837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3778090" y="877557"/>
            <a:ext cx="1020454" cy="2051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462614" y="896935"/>
            <a:ext cx="307542" cy="17708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3455849" y="2658796"/>
            <a:ext cx="933271" cy="225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415381" y="2845872"/>
            <a:ext cx="383162" cy="380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4807211" y="2845872"/>
            <a:ext cx="728560" cy="1536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74711" y="4806352"/>
            <a:ext cx="155401" cy="5713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068283" y="4397486"/>
            <a:ext cx="1467488" cy="3988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30891" y="4545636"/>
            <a:ext cx="98309" cy="559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930890" y="4437142"/>
            <a:ext cx="49155" cy="10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230112" y="5204183"/>
            <a:ext cx="194181" cy="1735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035329" y="5269664"/>
            <a:ext cx="194783" cy="10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320168" y="1066918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4298200" y="1122838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3954500" y="935318"/>
            <a:ext cx="67167" cy="1064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947138" y="844427"/>
            <a:ext cx="98000" cy="69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825126" y="2912985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855088" y="2847465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244052" y="3361891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4230112" y="3424646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2647343" y="3437921"/>
            <a:ext cx="833072" cy="247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3261945" y="3462657"/>
            <a:ext cx="223649" cy="15323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 flipV="1">
            <a:off x="3300935" y="3320893"/>
            <a:ext cx="177929" cy="12386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9368109" y="4585940"/>
            <a:ext cx="586798" cy="1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11478966" y="4894730"/>
            <a:ext cx="600774" cy="2873"/>
          </a:xfrm>
          <a:prstGeom prst="line">
            <a:avLst/>
          </a:prstGeom>
          <a:ln w="57150">
            <a:solidFill>
              <a:srgbClr val="3DD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2669620" y="3255461"/>
            <a:ext cx="189517" cy="20661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658732" y="3454674"/>
            <a:ext cx="211449" cy="1699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3672067" y="3449061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690314" y="3359539"/>
            <a:ext cx="200127" cy="238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8080201" y="4121408"/>
            <a:ext cx="4252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Travaux en route barrée</a:t>
            </a:r>
          </a:p>
          <a:p>
            <a:r>
              <a:rPr lang="fr-FR" dirty="0"/>
              <a:t>Déviation </a:t>
            </a:r>
          </a:p>
          <a:p>
            <a:r>
              <a:rPr lang="fr-FR" dirty="0"/>
              <a:t>Rue St Sauveur à double sens</a:t>
            </a:r>
          </a:p>
          <a:p>
            <a:r>
              <a:rPr lang="fr-FR" sz="1400" i="1" dirty="0"/>
              <a:t>(suppression du stationnement dans la rue)</a:t>
            </a:r>
          </a:p>
        </p:txBody>
      </p:sp>
    </p:spTree>
    <p:extLst>
      <p:ext uri="{BB962C8B-B14F-4D97-AF65-F5344CB8AC3E}">
        <p14:creationId xmlns:p14="http://schemas.microsoft.com/office/powerpoint/2010/main" val="113163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5429" y="635726"/>
            <a:ext cx="2760617" cy="1341120"/>
          </a:xfrm>
        </p:spPr>
        <p:txBody>
          <a:bodyPr/>
          <a:lstStyle/>
          <a:p>
            <a:br>
              <a:rPr lang="fr-FR" sz="2800" dirty="0"/>
            </a:br>
            <a:r>
              <a:rPr lang="fr-FR" sz="2400" b="1" dirty="0"/>
              <a:t>Du 21 octobre au 5 novembre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903" t="8718" r="29970" b="6771"/>
          <a:stretch/>
        </p:blipFill>
        <p:spPr>
          <a:xfrm>
            <a:off x="853440" y="300872"/>
            <a:ext cx="7071360" cy="62740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11670" y="3907971"/>
            <a:ext cx="384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-Mise en pression de la conduite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11670" y="2444773"/>
            <a:ext cx="3729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Arrêt des travaux pendant les vacances scolaires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849189" y="1062896"/>
            <a:ext cx="539931" cy="23750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4941858" y="496389"/>
            <a:ext cx="468470" cy="5926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3849189" y="3437921"/>
            <a:ext cx="426720" cy="19701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075612" y="4005943"/>
            <a:ext cx="186978" cy="42356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01927" y="1062897"/>
            <a:ext cx="531223" cy="522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692435" y="4199945"/>
            <a:ext cx="356795" cy="2230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119154" y="2038629"/>
            <a:ext cx="282773" cy="34436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895039" y="2038629"/>
            <a:ext cx="171994" cy="2836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0462" y="1189430"/>
            <a:ext cx="3648891" cy="975360"/>
          </a:xfrm>
        </p:spPr>
        <p:txBody>
          <a:bodyPr/>
          <a:lstStyle/>
          <a:p>
            <a:r>
              <a:rPr lang="fr-FR" sz="2400" b="1" dirty="0"/>
              <a:t>Du 6 au 27 novembre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903" t="8718" r="29970" b="6771"/>
          <a:stretch/>
        </p:blipFill>
        <p:spPr>
          <a:xfrm>
            <a:off x="853440" y="300872"/>
            <a:ext cx="7071360" cy="62740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34923" y="1816882"/>
            <a:ext cx="4161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-Réalisation des branchements d’eau potable</a:t>
            </a:r>
          </a:p>
          <a:p>
            <a:r>
              <a:rPr lang="fr-FR" dirty="0"/>
              <a:t>-Mise en service du réseau neuf</a:t>
            </a:r>
            <a:br>
              <a:rPr lang="fr-FR" dirty="0"/>
            </a:br>
            <a:endParaRPr lang="fr-FR" dirty="0"/>
          </a:p>
          <a:p>
            <a:r>
              <a:rPr lang="fr-FR" dirty="0"/>
              <a:t>-Remplacement des branchements d’assainissement sur les tronçons chemisés</a:t>
            </a: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4104911" y="1138518"/>
            <a:ext cx="413302" cy="157573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899249" y="1098102"/>
            <a:ext cx="408792" cy="157077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4312550" y="1098102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727655" y="3575472"/>
            <a:ext cx="6839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981055" y="2955659"/>
            <a:ext cx="88564" cy="37840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3727655" y="2935451"/>
            <a:ext cx="100870" cy="64002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3984366" y="3334066"/>
            <a:ext cx="427217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4389120" y="3379440"/>
            <a:ext cx="22463" cy="19603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3840147" y="2915243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3899249" y="2673837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3770156" y="900680"/>
            <a:ext cx="1028388" cy="182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420279" y="911060"/>
            <a:ext cx="349877" cy="16960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3420279" y="2641845"/>
            <a:ext cx="968841" cy="2420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415381" y="2845872"/>
            <a:ext cx="383162" cy="380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4807211" y="2845872"/>
            <a:ext cx="714044" cy="1466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69072" y="4752850"/>
            <a:ext cx="174980" cy="6510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077739" y="4327340"/>
            <a:ext cx="1404000" cy="4101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930891" y="4545636"/>
            <a:ext cx="98309" cy="559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930890" y="4437142"/>
            <a:ext cx="49155" cy="10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244052" y="5234652"/>
            <a:ext cx="145068" cy="169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069072" y="5319257"/>
            <a:ext cx="174980" cy="962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320168" y="1066918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4298200" y="1122838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3954500" y="935318"/>
            <a:ext cx="67167" cy="1064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947138" y="844427"/>
            <a:ext cx="98000" cy="69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825126" y="2912985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855088" y="2847465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244052" y="3361891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4230112" y="3424646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2647343" y="3437921"/>
            <a:ext cx="833072" cy="247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3261945" y="3462657"/>
            <a:ext cx="223649" cy="15323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 flipV="1">
            <a:off x="3300935" y="3320893"/>
            <a:ext cx="177929" cy="12386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8147864" y="4067683"/>
            <a:ext cx="425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Travaux en route barrée</a:t>
            </a:r>
          </a:p>
          <a:p>
            <a:r>
              <a:rPr lang="fr-FR" dirty="0"/>
              <a:t>Déviation </a:t>
            </a:r>
          </a:p>
          <a:p>
            <a:r>
              <a:rPr lang="fr-FR" dirty="0"/>
              <a:t>Inversion rue Saint Sauveur</a:t>
            </a:r>
          </a:p>
        </p:txBody>
      </p:sp>
      <p:cxnSp>
        <p:nvCxnSpPr>
          <p:cNvPr id="56" name="Connecteur droit 55"/>
          <p:cNvCxnSpPr/>
          <p:nvPr/>
        </p:nvCxnSpPr>
        <p:spPr>
          <a:xfrm flipH="1" flipV="1">
            <a:off x="9368109" y="4585940"/>
            <a:ext cx="586798" cy="1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11348338" y="4868604"/>
            <a:ext cx="600774" cy="2873"/>
          </a:xfrm>
          <a:prstGeom prst="line">
            <a:avLst/>
          </a:prstGeom>
          <a:ln w="57150">
            <a:solidFill>
              <a:srgbClr val="3DD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1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0463" y="650838"/>
            <a:ext cx="2755252" cy="975360"/>
          </a:xfrm>
        </p:spPr>
        <p:txBody>
          <a:bodyPr/>
          <a:lstStyle/>
          <a:p>
            <a:br>
              <a:rPr lang="fr-FR" sz="2800" dirty="0"/>
            </a:br>
            <a:r>
              <a:rPr lang="fr-FR" sz="2400" b="1" dirty="0"/>
              <a:t>Du 27 novembre au 1 décembre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903" t="8718" r="29970" b="6771"/>
          <a:stretch/>
        </p:blipFill>
        <p:spPr>
          <a:xfrm>
            <a:off x="853440" y="300872"/>
            <a:ext cx="7071360" cy="62740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66861" y="2034643"/>
            <a:ext cx="372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-Reprises des bordures et mise en place des enrobés sur les tranchées</a:t>
            </a: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4104911" y="1138518"/>
            <a:ext cx="413302" cy="157573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899249" y="1098102"/>
            <a:ext cx="408792" cy="157077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4312550" y="1098102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727655" y="3575472"/>
            <a:ext cx="6839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981055" y="2955659"/>
            <a:ext cx="88564" cy="37840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3727655" y="2935451"/>
            <a:ext cx="100870" cy="64002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3984366" y="3334066"/>
            <a:ext cx="427217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4389120" y="3379440"/>
            <a:ext cx="22463" cy="19603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3840147" y="2915243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3899249" y="2673837"/>
            <a:ext cx="205662" cy="404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8211669" y="5599611"/>
            <a:ext cx="3218331" cy="975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/>
              <a:t>Fin des travaux de la 1</a:t>
            </a:r>
            <a:r>
              <a:rPr lang="fr-FR" sz="1800" dirty="0"/>
              <a:t>ère</a:t>
            </a:r>
            <a:r>
              <a:rPr lang="fr-FR" sz="2800" dirty="0"/>
              <a:t> phase</a:t>
            </a:r>
            <a:endParaRPr lang="fr-FR" sz="2400" dirty="0"/>
          </a:p>
        </p:txBody>
      </p:sp>
      <p:cxnSp>
        <p:nvCxnSpPr>
          <p:cNvPr id="21" name="Connecteur droit 20"/>
          <p:cNvCxnSpPr/>
          <p:nvPr/>
        </p:nvCxnSpPr>
        <p:spPr>
          <a:xfrm flipH="1" flipV="1">
            <a:off x="3785005" y="886906"/>
            <a:ext cx="1013539" cy="1957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397626" y="891864"/>
            <a:ext cx="387379" cy="17358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3397626" y="2655510"/>
            <a:ext cx="991494" cy="2283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4415381" y="2845872"/>
            <a:ext cx="383162" cy="380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4807211" y="2845873"/>
            <a:ext cx="764507" cy="1505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4045139" y="4796327"/>
            <a:ext cx="198913" cy="7113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954500" y="935318"/>
            <a:ext cx="67167" cy="1064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3947138" y="844427"/>
            <a:ext cx="98000" cy="69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298200" y="1122838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320168" y="1066918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855088" y="2847465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825126" y="2912985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230112" y="3424646"/>
            <a:ext cx="220012" cy="85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244052" y="3361891"/>
            <a:ext cx="180241" cy="19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4068284" y="4351941"/>
            <a:ext cx="1471276" cy="444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4930890" y="4437142"/>
            <a:ext cx="49155" cy="10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930891" y="4545636"/>
            <a:ext cx="98309" cy="559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4045138" y="5411945"/>
            <a:ext cx="198914" cy="9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4244052" y="5316252"/>
            <a:ext cx="145068" cy="1913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2647343" y="3437921"/>
            <a:ext cx="833072" cy="247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3261945" y="3462657"/>
            <a:ext cx="223649" cy="15323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3300935" y="3320893"/>
            <a:ext cx="177929" cy="12386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8147864" y="4067683"/>
            <a:ext cx="425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Travaux en route barrée</a:t>
            </a:r>
          </a:p>
          <a:p>
            <a:r>
              <a:rPr lang="fr-FR" dirty="0"/>
              <a:t>Déviation </a:t>
            </a:r>
          </a:p>
          <a:p>
            <a:r>
              <a:rPr lang="fr-FR" dirty="0"/>
              <a:t>Inversion rue Saint Sauveur</a:t>
            </a:r>
          </a:p>
        </p:txBody>
      </p:sp>
      <p:cxnSp>
        <p:nvCxnSpPr>
          <p:cNvPr id="58" name="Connecteur droit 57"/>
          <p:cNvCxnSpPr/>
          <p:nvPr/>
        </p:nvCxnSpPr>
        <p:spPr>
          <a:xfrm flipH="1" flipV="1">
            <a:off x="9368109" y="4585940"/>
            <a:ext cx="586798" cy="1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11478966" y="4894730"/>
            <a:ext cx="600774" cy="2873"/>
          </a:xfrm>
          <a:prstGeom prst="line">
            <a:avLst/>
          </a:prstGeom>
          <a:ln w="57150">
            <a:solidFill>
              <a:srgbClr val="3DD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3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1160</TotalTime>
  <Words>466</Words>
  <Application>Microsoft Office PowerPoint</Application>
  <PresentationFormat>Grand écran</PresentationFormat>
  <Paragraphs>90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Rues de Broussais / Dinan  Travaux de réseaux Eau potable et assainissement Phase 1 </vt:lpstr>
      <vt:lpstr> Du 25 au 29 septembre</vt:lpstr>
      <vt:lpstr> Du 2 au 4 octobre</vt:lpstr>
      <vt:lpstr> Du 4 au 6 octobre</vt:lpstr>
      <vt:lpstr> Du 9 au 13 octobre</vt:lpstr>
      <vt:lpstr>Du 16 au 20 octobre</vt:lpstr>
      <vt:lpstr> Du 21 octobre au 5 novembre</vt:lpstr>
      <vt:lpstr>Du 6 au 27 novembre</vt:lpstr>
      <vt:lpstr> Du 27 novembre au 1 décembre</vt:lpstr>
      <vt:lpstr>Itinéraires camions de livraison</vt:lpstr>
      <vt:lpstr>Itinéraires camions de livraison</vt:lpstr>
      <vt:lpstr>Panneaux D’INFORMATION</vt:lpstr>
    </vt:vector>
  </TitlesOfParts>
  <Company>Saint-Malo Agglomération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 Phase 1  Rue de Broussais/Rue de Dinan</dc:title>
  <dc:creator>Mathieu Guitton</dc:creator>
  <cp:lastModifiedBy>Frederic LUTINIER - OuestTP</cp:lastModifiedBy>
  <cp:revision>70</cp:revision>
  <cp:lastPrinted>2023-09-11T07:00:43Z</cp:lastPrinted>
  <dcterms:created xsi:type="dcterms:W3CDTF">2023-09-05T06:26:20Z</dcterms:created>
  <dcterms:modified xsi:type="dcterms:W3CDTF">2023-09-20T15:28:13Z</dcterms:modified>
</cp:coreProperties>
</file>